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8" r:id="rId5"/>
    <p:sldId id="261" r:id="rId6"/>
    <p:sldId id="264" r:id="rId7"/>
    <p:sldId id="266" r:id="rId8"/>
    <p:sldId id="265" r:id="rId9"/>
    <p:sldId id="267" r:id="rId10"/>
    <p:sldId id="269" r:id="rId11"/>
    <p:sldId id="273" r:id="rId12"/>
    <p:sldId id="280" r:id="rId13"/>
    <p:sldId id="271" r:id="rId14"/>
    <p:sldId id="272" r:id="rId15"/>
    <p:sldId id="270" r:id="rId16"/>
    <p:sldId id="274" r:id="rId17"/>
    <p:sldId id="283" r:id="rId18"/>
    <p:sldId id="279" r:id="rId19"/>
    <p:sldId id="278" r:id="rId20"/>
    <p:sldId id="281" r:id="rId21"/>
    <p:sldId id="28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ED8B-C959-407A-83FD-564EDDBD5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930793-DB3D-4168-A64C-2D9DCE71A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0782D-780D-4C35-BC89-C87FD375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ED164-E6EF-4DB2-AF62-17426760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4A78-3D08-4155-9233-4DE5E8B6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5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C51E-2C02-431A-A7A3-0C534E5F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424AA-4E90-41F7-9EDD-966E82AA2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AE8BF-0960-4FB2-BA57-1D2F2522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CDA8D-2508-4EBB-8C78-854471E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72868-F692-4B3F-B3C3-F495A2D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8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F85EE-E438-4CE0-AD67-5DBE40B5C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89399-DF96-4F2D-AF63-84DAB2710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C4A09-716C-42BD-A811-1DEC457C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C34EB-CA39-4D9A-97A3-33E91F2A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BDCA-CC73-4654-A716-81BC43A6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6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18E96-4310-4804-8729-8AC31A3E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F157C-6CDD-4C0A-8EE6-BBAD72FD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968BA-5789-4CE3-8ADD-27F79BF3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275C8-36DE-497E-B433-A443A115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218CC-3249-4052-B974-D74D2E2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6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601D7-EF6E-486A-A6AF-7D2CC11A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C521DC-36DD-4D9E-88F5-BE51B1E21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A36C5-29F7-44EE-81C5-EB10FF6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BF6B2-A016-434E-81C9-0979253C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A1CF1-146D-4835-80B4-D4084704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1EDD7-C158-4CD8-8357-6D3CEA87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4DAF2-3821-43C3-A8D9-860AEA6CA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4E9B57-5C31-48FC-B467-3FDB4F08C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86F5D-A3ED-4074-BCFF-A3A183DD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D23D6-AE16-4A2E-9EAC-10F8431D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6B27B-F11A-444F-A2D1-13F4FF26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6EF-72D2-46D8-A64D-59A6C571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5673A-120B-4EDC-BF0C-430C050C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B0F71-F1BF-4D3A-AC5A-854CB17D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04AAE-7A83-4B85-88EB-8E50FBC0F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751562-5538-441C-8BAD-7C85D4700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38982A-1166-4A3A-BA6C-BDB3C9E6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55ECFE-F385-4EF1-8AB9-10A49928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BF7419-91AC-4A9E-B448-FDEEE520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EF31B-3920-4681-9408-5AC55C5F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1DD77E-1F1D-4F8F-B42A-A1AD7717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F5072-A63D-4990-B05E-B74CA833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33EB9-3EB5-445A-B586-CEA54EA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9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2D0C1F-CDD7-47C2-B637-C0B05597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A2CA1A-84D0-47ED-A8E0-2092A6D1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8EDE2A-0E2B-4099-9AB4-23F053ED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FA116-373F-4C92-92A2-D862F373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75F99-83F8-4E72-8160-3AAEAAE9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1AFD0E-B04D-4434-B937-7311E8371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FF6E8-ED63-47AF-9D94-9BD05F5C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9C1E1F-0CE6-4E27-A0B1-1B8D82D1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51195-BA89-4102-BBB5-64720716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4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BC657-74B8-4A45-A4D4-2EBBCEF6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4ECF1-7A07-41FE-843D-CF42BCA8C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ACA0B-7D70-4D11-87C5-33720D213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BC58E-D00E-4965-AA97-1A1C5E4D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99866-8F4A-4F75-864B-7D4CE37F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683EE-2ED9-42EA-9A9A-C9072E23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9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2196D-48F6-4B10-9EBB-E457A83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8FFBB-EA1C-4AA4-958F-EA64D29DF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C78C2-86F0-4AAF-A8AE-6854CB58C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33527-2BBE-4D11-AB70-0DEC1C65D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85B9-0F70-4652-A62B-9EB244C6C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4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74zNLaopc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hyperlink" Target="https://youtu.be/bKKe_VEoOv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youtu.be/dC_U7Kn4P38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1.jpeg"/><Relationship Id="rId5" Type="http://schemas.openxmlformats.org/officeDocument/2006/relationships/image" Target="../media/image27.png"/><Relationship Id="rId10" Type="http://schemas.openxmlformats.org/officeDocument/2006/relationships/image" Target="../media/image30.jpe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github.com/oMFDOo/School_3.1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7C94E-8A51-4C3F-9616-B18A4EF3FDAD}"/>
              </a:ext>
            </a:extLst>
          </p:cNvPr>
          <p:cNvSpPr txBox="1"/>
          <p:nvPr/>
        </p:nvSpPr>
        <p:spPr>
          <a:xfrm>
            <a:off x="359679" y="1492541"/>
            <a:ext cx="44230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통합성과 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경진대회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B2CB-1B13-4B17-94F9-2461462CA434}"/>
              </a:ext>
            </a:extLst>
          </p:cNvPr>
          <p:cNvSpPr txBox="1"/>
          <p:nvPr/>
        </p:nvSpPr>
        <p:spPr>
          <a:xfrm>
            <a:off x="500718" y="109755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327FE-6343-4CDE-96FC-D626549C00BC}"/>
              </a:ext>
            </a:extLst>
          </p:cNvPr>
          <p:cNvSpPr txBox="1"/>
          <p:nvPr/>
        </p:nvSpPr>
        <p:spPr>
          <a:xfrm>
            <a:off x="8804595" y="5480004"/>
            <a:ext cx="3271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자기사용설명서 부문 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20193148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황진주</a:t>
            </a:r>
          </a:p>
        </p:txBody>
      </p:sp>
    </p:spTree>
    <p:extLst>
      <p:ext uri="{BB962C8B-B14F-4D97-AF65-F5344CB8AC3E}">
        <p14:creationId xmlns:p14="http://schemas.microsoft.com/office/powerpoint/2010/main" val="1588506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040723" y="2936598"/>
            <a:ext cx="3762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</p:spTree>
    <p:extLst>
      <p:ext uri="{BB962C8B-B14F-4D97-AF65-F5344CB8AC3E}">
        <p14:creationId xmlns:p14="http://schemas.microsoft.com/office/powerpoint/2010/main" val="291587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봉사활동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296054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봉사동아리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D.o.D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부장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(2021.05.01 ~ 2021.12.31)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전공 연계 봉사 활동 프로그램 봉사동아리 </a:t>
            </a:r>
            <a:r>
              <a:rPr lang="en-US" altLang="ko-KR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D.o.D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부장직을 맡고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부곡여자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중학교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코딩 교육 봉사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(07.20 ~ 07. 23)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활동영상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중학생을 위한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차산업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혁명 교육 영상 시리즈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(4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편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제작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(08. 01 ~ 08. 30)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제작영상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F26B8CE-4AE8-4301-A959-07B757788B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3"/>
          <a:stretch/>
        </p:blipFill>
        <p:spPr>
          <a:xfrm>
            <a:off x="6413681" y="3563224"/>
            <a:ext cx="5487501" cy="3113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321546-E879-496B-ACEA-C66D97238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4" y="3563223"/>
            <a:ext cx="5487500" cy="31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8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커뮤니티 형성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13158" y="1505779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지식 블로그 작성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(2020.03 ~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블로그를 개설하여 공부를 한 내용을 꾸준히 기록하고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 내용을 글로 기록하며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머릿속에서 더 정확한 정리를 이룬다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적지 않은 사람들이 찾아와 나의 글을 읽고 도움을 받았다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D6C5789-2014-4A6F-AD77-6E4698A64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33"/>
          <a:stretch/>
        </p:blipFill>
        <p:spPr>
          <a:xfrm>
            <a:off x="9220111" y="535900"/>
            <a:ext cx="2804022" cy="3078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97B8E-C819-4B93-BEA3-53607006E474}"/>
              </a:ext>
            </a:extLst>
          </p:cNvPr>
          <p:cNvSpPr txBox="1"/>
          <p:nvPr/>
        </p:nvSpPr>
        <p:spPr>
          <a:xfrm>
            <a:off x="352425" y="4122968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개발자 커뮤니티 운영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(2019.03 ~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커뮤니티를 운영하며 다양한 개발 소식을 전한다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현직 개발자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컴퓨터학과 학생 등의 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60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명의 사람들이 소통한다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개발 분야의 정보 혹은 개발 시의 질문을 통해 성장한다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9" name="그림 8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4CB1031E-31E2-40CF-8686-25474A7A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53" y="3805760"/>
            <a:ext cx="4680180" cy="28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8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DFC21A-1AAA-4994-8622-244EF53C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87579"/>
            <a:ext cx="10972800" cy="26293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441874"/>
            <a:ext cx="11610975" cy="169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비교과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마일리지 활동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통합마일리지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취득 현황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2021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기준 학교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활동 참여를 통한 꾸준한 자기계발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48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 활동 수료 완료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활동을 통한 진로 설계 및 사고 확장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67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수상경력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58322" y="1409922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해커톤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실감콘텐츠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앱 개발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우수상인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한국콘텐츠학회장상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수상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google play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 등록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FB5EB1-BE10-49A6-AEE4-092FA277B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964" y="2938628"/>
            <a:ext cx="1808333" cy="37882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BCD90BC-704C-4744-9CDD-C6CA230F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871" y="3719788"/>
            <a:ext cx="2081837" cy="300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B2CD33-C5C7-4296-9A11-47ABA9DFEDD4}"/>
              </a:ext>
            </a:extLst>
          </p:cNvPr>
          <p:cNvSpPr txBox="1"/>
          <p:nvPr/>
        </p:nvSpPr>
        <p:spPr>
          <a:xfrm>
            <a:off x="458322" y="2500397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크라우드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테스팅 경진대회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어플리케이션의 취약점을 찾아 개선점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755B8-6CFF-4D2F-A203-2A329F7B9B81}"/>
              </a:ext>
            </a:extLst>
          </p:cNvPr>
          <p:cNvSpPr txBox="1"/>
          <p:nvPr/>
        </p:nvSpPr>
        <p:spPr>
          <a:xfrm>
            <a:off x="458322" y="3701626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 창업 지적재산권 온라인 페스티벌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클라우드 기반 재물관리 시스템 제안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C83F4-48A4-4963-8A57-7C7D25E54247}"/>
              </a:ext>
            </a:extLst>
          </p:cNvPr>
          <p:cNvSpPr txBox="1"/>
          <p:nvPr/>
        </p:nvSpPr>
        <p:spPr>
          <a:xfrm>
            <a:off x="458321" y="4820010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가치공유취업패키지 친구와 맞잡기 프로젝트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특별상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우아한 형제들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 설명 및 취업 방향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4B57D59-0054-49EE-B704-F6B3B6544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3771" y="4411509"/>
            <a:ext cx="2612086" cy="19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F0D291-F467-4152-816A-C5616214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89" y="222593"/>
            <a:ext cx="1875021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18DE0F8-382E-46AE-BB47-0D9717BF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89" y="221779"/>
            <a:ext cx="1819086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F344CE-3476-44E4-BAED-242C0821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632" y="209363"/>
            <a:ext cx="1809714" cy="26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83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318455" y="2936598"/>
            <a:ext cx="3057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개발</a:t>
            </a:r>
          </a:p>
        </p:txBody>
      </p:sp>
    </p:spTree>
    <p:extLst>
      <p:ext uri="{BB962C8B-B14F-4D97-AF65-F5344CB8AC3E}">
        <p14:creationId xmlns:p14="http://schemas.microsoft.com/office/powerpoint/2010/main" val="69687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선박 충돌 시뮬레이터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224665"/>
            <a:ext cx="829819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해양시추장비 통합 운용제어시스템 및 </a:t>
            </a:r>
            <a:r>
              <a: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HILS </a:t>
            </a: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 검증시스템 개발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(2019.08.01 ~ 2021.05.31)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선박의 기계장치 충돌 시뮬레이터 장치 개발 연구 과제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CS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인증을 위한 스파이스 문서 작성 담당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프로그램 리소스 제작 및 디자인 담당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90F9A40E-4C1A-4F5B-9A38-CCB9ECA5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27" y="3519716"/>
            <a:ext cx="4346854" cy="32601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5F264E-BED6-4CFF-B200-280466FB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75" y="3624044"/>
            <a:ext cx="2195193" cy="3114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5CC3AC-4B80-4ECB-9270-5690EC8BE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4" y="3639828"/>
            <a:ext cx="1989650" cy="3114234"/>
          </a:xfrm>
          <a:prstGeom prst="rect">
            <a:avLst/>
          </a:prstGeom>
        </p:spPr>
      </p:pic>
      <p:pic>
        <p:nvPicPr>
          <p:cNvPr id="20" name="그림 19" descr="나무, 도로, 실외, 길이(가) 표시된 사진&#10;&#10;자동 생성된 설명">
            <a:extLst>
              <a:ext uri="{FF2B5EF4-FFF2-40B4-BE49-F238E27FC236}">
                <a16:creationId xmlns:a16="http://schemas.microsoft.com/office/drawing/2014/main" id="{55F66309-410B-4F47-9732-E03A2E0C9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20" b="9453"/>
          <a:stretch/>
        </p:blipFill>
        <p:spPr>
          <a:xfrm>
            <a:off x="277860" y="3695172"/>
            <a:ext cx="2711503" cy="304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16612"/>
            <a:ext cx="10361891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(2020. 08. 12 ~ 2020. 09. 27), (2021. 04. 02 ~ 2021. 05. 13)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유림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및 관리자 페이지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＇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누리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아이엔이서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리뉴얼 및 기능 추가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20EE0-68C7-4B4F-A6EA-FAB0B1F0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60" y="2589498"/>
            <a:ext cx="1970273" cy="405842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220541C-DAEF-4CB1-BE77-F30821C7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" y="4789530"/>
            <a:ext cx="3805991" cy="1858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4E1D07-60EA-4EC6-9256-A1D5C84EE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024" y="4789530"/>
            <a:ext cx="3572584" cy="18583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BEDDF4-45B0-455E-8A6E-8F09BE45C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777" y="2593465"/>
            <a:ext cx="1629234" cy="405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그랜드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ICT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415958"/>
            <a:ext cx="82649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ICT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(2021. 03.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안드로이드 기반 어플리케이션을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iOS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변경하여 제작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신생아의 육아 시의 배변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수면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 기록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페이지의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swift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언어 변환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학회 논문 작성 진행중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2B17-CAB2-46EE-B0EB-CCF3106C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67" y="1270001"/>
            <a:ext cx="5134733" cy="514679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625C262-8A51-4A18-B4DA-0A01A27E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149" y="4512845"/>
            <a:ext cx="1827803" cy="18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89142"/>
            <a:ext cx="112113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블록체인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DID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개발 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07.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기술 중 자기주권 신원 증명 기술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DID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모바일 어플리케이션에 도입 할 수 있는 프로토타입 제작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RUST,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java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등의 다양한 컴퓨터 언어를 활용한 기술 개발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- 2022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관련 특허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출허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예정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19D67154-8662-46B0-A8D5-26BBD5BD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56" y="3338560"/>
            <a:ext cx="3914084" cy="3365135"/>
          </a:xfrm>
          <a:prstGeom prst="rect">
            <a:avLst/>
          </a:prstGeom>
        </p:spPr>
      </p:pic>
      <p:pic>
        <p:nvPicPr>
          <p:cNvPr id="4098" name="Picture 2" descr="Hyperledger Indy – Hyperledger">
            <a:extLst>
              <a:ext uri="{FF2B5EF4-FFF2-40B4-BE49-F238E27FC236}">
                <a16:creationId xmlns:a16="http://schemas.microsoft.com/office/drawing/2014/main" id="{34127B1E-6F2E-4D60-983D-E7EF663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19" y="4251381"/>
            <a:ext cx="4865161" cy="24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2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887730" y="1045210"/>
            <a:ext cx="126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32FF6-F280-4740-9478-37BAC59916F6}"/>
              </a:ext>
            </a:extLst>
          </p:cNvPr>
          <p:cNvSpPr txBox="1"/>
          <p:nvPr/>
        </p:nvSpPr>
        <p:spPr>
          <a:xfrm>
            <a:off x="1297150" y="1944370"/>
            <a:ext cx="266932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부적응자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학업적응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외부활동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커리어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99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047550" y="2936598"/>
            <a:ext cx="3599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스스로의 변화</a:t>
            </a:r>
          </a:p>
        </p:txBody>
      </p:sp>
    </p:spTree>
    <p:extLst>
      <p:ext uri="{BB962C8B-B14F-4D97-AF65-F5344CB8AC3E}">
        <p14:creationId xmlns:p14="http://schemas.microsoft.com/office/powerpoint/2010/main" val="128843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31CC6B-F979-4EF3-9F98-479EAAD6E4CD}"/>
              </a:ext>
            </a:extLst>
          </p:cNvPr>
          <p:cNvGrpSpPr/>
          <p:nvPr/>
        </p:nvGrpSpPr>
        <p:grpSpPr>
          <a:xfrm>
            <a:off x="1107348" y="1526796"/>
            <a:ext cx="2466364" cy="2466364"/>
            <a:chOff x="796955" y="1518408"/>
            <a:chExt cx="2466364" cy="246636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35D03E8-79EB-4B47-A787-805B5D195864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7AE340-6B60-4DB3-A5A3-A859170599D4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자아존중감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69BC42A-A862-49E7-86CD-BC3A7B558430}"/>
              </a:ext>
            </a:extLst>
          </p:cNvPr>
          <p:cNvSpPr txBox="1"/>
          <p:nvPr/>
        </p:nvSpPr>
        <p:spPr>
          <a:xfrm>
            <a:off x="396905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스스로의 노력을 통하여 원하는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목표를 이루어 낼 수 있다는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자신감 형성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E2CB38-8304-4D44-AEA8-57AEF292FEB3}"/>
              </a:ext>
            </a:extLst>
          </p:cNvPr>
          <p:cNvGrpSpPr/>
          <p:nvPr/>
        </p:nvGrpSpPr>
        <p:grpSpPr>
          <a:xfrm>
            <a:off x="4862818" y="1526796"/>
            <a:ext cx="2466364" cy="2466364"/>
            <a:chOff x="796955" y="1518408"/>
            <a:chExt cx="2466364" cy="246636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31651B0-9B85-4D70-A943-2F33ABC98E50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8FE105-2BF5-44B6-AE4F-5DA5C28E6FEC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진취성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0D7D5A-8C32-47C6-B363-BF93E9C1972D}"/>
              </a:ext>
            </a:extLst>
          </p:cNvPr>
          <p:cNvSpPr txBox="1"/>
          <p:nvPr/>
        </p:nvSpPr>
        <p:spPr>
          <a:xfrm>
            <a:off x="4152375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해낼 수 있다는 기대감과 성취를 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원동으로 하여 일의 추진력 향상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C1A22E-078B-405D-8656-5CAFB4D6FA6C}"/>
              </a:ext>
            </a:extLst>
          </p:cNvPr>
          <p:cNvGrpSpPr/>
          <p:nvPr/>
        </p:nvGrpSpPr>
        <p:grpSpPr>
          <a:xfrm>
            <a:off x="8750067" y="1526796"/>
            <a:ext cx="2466364" cy="2466364"/>
            <a:chOff x="796955" y="1518408"/>
            <a:chExt cx="2466364" cy="246636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5632076-4201-4EA5-81C6-31D2672CE234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E6A9F1-DA95-4AE7-907A-C67918E1A370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넓은 식견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DCF320-16A2-491F-86C7-6E4DB12AE969}"/>
              </a:ext>
            </a:extLst>
          </p:cNvPr>
          <p:cNvSpPr txBox="1"/>
          <p:nvPr/>
        </p:nvSpPr>
        <p:spPr>
          <a:xfrm>
            <a:off x="8039624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대회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등으로 다양한 사람을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만나고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여러 경험을 하며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폭넓은 식견을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함양</a:t>
            </a:r>
          </a:p>
        </p:txBody>
      </p:sp>
    </p:spTree>
    <p:extLst>
      <p:ext uri="{BB962C8B-B14F-4D97-AF65-F5344CB8AC3E}">
        <p14:creationId xmlns:p14="http://schemas.microsoft.com/office/powerpoint/2010/main" val="141407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 지식의 부족함</a:t>
            </a:r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970211A-ACD9-44C9-8056-326610F2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99" y="3643605"/>
            <a:ext cx="10674002" cy="2678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2282866" y="1613118"/>
            <a:ext cx="91501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응용소프트웨어 학과에 컴퓨터에 관한 지식 아무것도 없는 소위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컴맹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입학하였다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부진한 성적과 따라가기 힘든 학과 수업에 어려움을 겪게 된다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포기하지 않고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틀렸던 시험문제에 관해 교수님에게 질문을 하거나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유사 문제를 다시 풀어보며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 수업에 부진하지 않도록 노력하였다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실내, 사람, 벽이(가) 표시된 사진&#10;&#10;자동 생성된 설명">
            <a:extLst>
              <a:ext uri="{FF2B5EF4-FFF2-40B4-BE49-F238E27FC236}">
                <a16:creationId xmlns:a16="http://schemas.microsoft.com/office/drawing/2014/main" id="{4CBEAD01-8050-4D9B-BF3F-E2D29E0E3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3" b="19536"/>
          <a:stretch/>
        </p:blipFill>
        <p:spPr>
          <a:xfrm>
            <a:off x="735357" y="1613118"/>
            <a:ext cx="1340780" cy="13407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941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3071321" y="3044279"/>
            <a:ext cx="5551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</a:t>
            </a:r>
          </a:p>
        </p:txBody>
      </p:sp>
    </p:spTree>
    <p:extLst>
      <p:ext uri="{BB962C8B-B14F-4D97-AF65-F5344CB8AC3E}">
        <p14:creationId xmlns:p14="http://schemas.microsoft.com/office/powerpoint/2010/main" val="116473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문제풀이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543797" y="1573198"/>
            <a:ext cx="10674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문제풀이 사이트 풀이 종합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개의 사이트에서 도합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380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 개의 문제를 풀어냈다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https://lavida.us 		250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http://www.ascode.org/  	130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9F7AE-8CE5-419A-8586-E8857075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113" y="1053296"/>
            <a:ext cx="2649239" cy="5607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0EF87-D4A0-4E83-82F4-383A5C751763}"/>
              </a:ext>
            </a:extLst>
          </p:cNvPr>
          <p:cNvSpPr/>
          <p:nvPr/>
        </p:nvSpPr>
        <p:spPr>
          <a:xfrm>
            <a:off x="9515674" y="3356659"/>
            <a:ext cx="2242665" cy="438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C638CE2-5E25-4D3C-B274-0C839B9C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34" y="4157904"/>
            <a:ext cx="3737145" cy="2503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D64656-DF6B-4821-BE89-4C3CA2EEF814}"/>
              </a:ext>
            </a:extLst>
          </p:cNvPr>
          <p:cNvSpPr/>
          <p:nvPr/>
        </p:nvSpPr>
        <p:spPr>
          <a:xfrm>
            <a:off x="5464034" y="4585506"/>
            <a:ext cx="3066508" cy="24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7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스터디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378863"/>
            <a:ext cx="10674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카톡방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운영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학과내용 복습 및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신입생 학과 적응 도움을 위해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전공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카톡방을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튜터링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튜티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학교에서 운영하는 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튜터링에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참여하여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전공관련 지식을 기르고자 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추후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활동하였고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우수팀으로 선정되었다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96CB44-16F6-4C03-A9A0-825ECF5E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12" y="1611229"/>
            <a:ext cx="3143015" cy="50771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AAB193-4E16-43B5-A426-C52DC7D66C97}"/>
              </a:ext>
            </a:extLst>
          </p:cNvPr>
          <p:cNvGrpSpPr/>
          <p:nvPr/>
        </p:nvGrpSpPr>
        <p:grpSpPr>
          <a:xfrm>
            <a:off x="4918999" y="4316683"/>
            <a:ext cx="2760573" cy="2371725"/>
            <a:chOff x="2245762" y="2942278"/>
            <a:chExt cx="2802488" cy="2706048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AC725B-8F2A-4FFE-8A33-2DF94D37B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533"/>
            <a:stretch/>
          </p:blipFill>
          <p:spPr>
            <a:xfrm>
              <a:off x="2245762" y="2942278"/>
              <a:ext cx="2802488" cy="27060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D931A-EB4E-451F-B6EB-1B55765ECD06}"/>
                </a:ext>
              </a:extLst>
            </p:cNvPr>
            <p:cNvSpPr/>
            <p:nvPr/>
          </p:nvSpPr>
          <p:spPr>
            <a:xfrm>
              <a:off x="2879583" y="4160519"/>
              <a:ext cx="1534845" cy="231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151526-EA2D-4FB1-B06C-87AAB0B1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23" y="1611229"/>
            <a:ext cx="3030525" cy="50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수업 내용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154478"/>
            <a:ext cx="11610975" cy="18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체계적인 수업 요약 및 일지작성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수강현황 작성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온라인 강의 수강 여부 표를 만들어 놓치는 수업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과제가 없도록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문서화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수업내용을 문서로 요약하여 빈칸 채우기 등 많은 활용이 가능하도록 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 작성 시 몇 주차 몇 번 강의인지 기록하여 복습이 쉬워지도록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시험문제 기록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시험에 나왔던 문제는 요약집에 다시 기록을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해둔다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BFE37B-13B6-4564-A4CA-82A06ED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57" y="3317260"/>
            <a:ext cx="2383452" cy="321271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6D6DBDD4-A5C9-46C7-90E9-448758CF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8" y="3317260"/>
            <a:ext cx="2263726" cy="321271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146E147-2CB4-418E-B85E-644B78CE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917268"/>
            <a:ext cx="3320892" cy="2458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8C165-1B2D-4C5F-B6EB-A08C1A98F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62" y="3834157"/>
            <a:ext cx="3041188" cy="25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A942F7-DC9A-4480-B74A-B338E3D1ED0E}"/>
              </a:ext>
            </a:extLst>
          </p:cNvPr>
          <p:cNvSpPr txBox="1"/>
          <p:nvPr/>
        </p:nvSpPr>
        <p:spPr>
          <a:xfrm>
            <a:off x="230105" y="65502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수강현황표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11BC4-4438-4A7A-ACE9-90CBFED98969}"/>
              </a:ext>
            </a:extLst>
          </p:cNvPr>
          <p:cNvSpPr txBox="1"/>
          <p:nvPr/>
        </p:nvSpPr>
        <p:spPr>
          <a:xfrm>
            <a:off x="2792047" y="6529972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5EBAE-6E8C-4A6C-BB72-AABFBAF8B02B}"/>
              </a:ext>
            </a:extLst>
          </p:cNvPr>
          <p:cNvSpPr txBox="1"/>
          <p:nvPr/>
        </p:nvSpPr>
        <p:spPr>
          <a:xfrm>
            <a:off x="5742720" y="65121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주차 표기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78272-2F26-40F2-8CEA-6E9A00F02F44}"/>
              </a:ext>
            </a:extLst>
          </p:cNvPr>
          <p:cNvSpPr txBox="1"/>
          <p:nvPr/>
        </p:nvSpPr>
        <p:spPr>
          <a:xfrm>
            <a:off x="9148593" y="6502598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시험문제 표기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49A3FE-6142-4877-9D68-8B46D4585E3E}"/>
              </a:ext>
            </a:extLst>
          </p:cNvPr>
          <p:cNvSpPr/>
          <p:nvPr/>
        </p:nvSpPr>
        <p:spPr>
          <a:xfrm>
            <a:off x="8820378" y="3841068"/>
            <a:ext cx="2242665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04191A-7F55-4486-8366-7977EAE12FC0}"/>
              </a:ext>
            </a:extLst>
          </p:cNvPr>
          <p:cNvSpPr/>
          <p:nvPr/>
        </p:nvSpPr>
        <p:spPr>
          <a:xfrm>
            <a:off x="5457004" y="3761654"/>
            <a:ext cx="896171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2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일지 기록 사이트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0FA635A-6C07-4800-8D45-E7A5C27B6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36"/>
          <a:stretch/>
        </p:blipFill>
        <p:spPr>
          <a:xfrm>
            <a:off x="430064" y="3588796"/>
            <a:ext cx="3671888" cy="253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63E71-644D-439A-A53C-543C4402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403" y="4922024"/>
            <a:ext cx="3113890" cy="1206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B7269-27AA-469C-A3E0-A5BBD4C10F11}"/>
              </a:ext>
            </a:extLst>
          </p:cNvPr>
          <p:cNvSpPr txBox="1"/>
          <p:nvPr/>
        </p:nvSpPr>
        <p:spPr>
          <a:xfrm>
            <a:off x="499120" y="6291706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모든 수업을 정리한 폴더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3DE374-3D62-4BE7-9296-22FD1FAC3516}"/>
              </a:ext>
            </a:extLst>
          </p:cNvPr>
          <p:cNvSpPr txBox="1"/>
          <p:nvPr/>
        </p:nvSpPr>
        <p:spPr>
          <a:xfrm>
            <a:off x="4402460" y="6239579"/>
            <a:ext cx="3533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활동을 하면 빛이 들어오고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b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색이 진할 수 록 활동량이 많음을 의미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33BA9-3585-49AC-82E8-33B8C2520AAD}"/>
              </a:ext>
            </a:extLst>
          </p:cNvPr>
          <p:cNvSpPr txBox="1"/>
          <p:nvPr/>
        </p:nvSpPr>
        <p:spPr>
          <a:xfrm>
            <a:off x="352425" y="1180293"/>
            <a:ext cx="11610975" cy="21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일지 기록 사이트 활용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활동을 기록해주는 사이트를 이용하였다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수업요약집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업로드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수업자료를 정리하여 업로드했다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내용은 후배들이 볼 수 있도록 공개 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글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https://github.com/oMFDOo/School_3.1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B8E392A-37DC-431D-986D-8A4B759A9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86" y="2994015"/>
            <a:ext cx="3507139" cy="31343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8B54FD-4B9A-4A12-A21D-300E0DB0FB18}"/>
              </a:ext>
            </a:extLst>
          </p:cNvPr>
          <p:cNvSpPr txBox="1"/>
          <p:nvPr/>
        </p:nvSpPr>
        <p:spPr>
          <a:xfrm>
            <a:off x="8141050" y="6286618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활용 방법 설명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12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 노력의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학기 성적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459C5-70D9-40B6-AED6-25D61AA3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76" y="1756625"/>
            <a:ext cx="5553075" cy="295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9B98D9-8F9A-480B-B625-18EBFD27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76" y="2485884"/>
            <a:ext cx="5438775" cy="352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610890-9FC9-459D-BCF4-4A951FE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726" y="3252880"/>
            <a:ext cx="5572125" cy="390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76EBCF-80EE-4BAF-BD44-BA98C9635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76" y="4091258"/>
            <a:ext cx="5381625" cy="295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0AE5FA-A830-4AFD-A3A3-CB212C86C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26" y="4773359"/>
            <a:ext cx="5343525" cy="3333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CE3C1C-AA40-4B5D-B463-D2753926DB81}"/>
              </a:ext>
            </a:extLst>
          </p:cNvPr>
          <p:cNvSpPr txBox="1"/>
          <p:nvPr/>
        </p:nvSpPr>
        <p:spPr>
          <a:xfrm>
            <a:off x="847725" y="174583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80527F-FA1E-432D-B075-EC9F0726C549}"/>
              </a:ext>
            </a:extLst>
          </p:cNvPr>
          <p:cNvSpPr txBox="1"/>
          <p:nvPr/>
        </p:nvSpPr>
        <p:spPr>
          <a:xfrm>
            <a:off x="847725" y="2492357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22768-B8CF-41CB-8F91-519EA0027818}"/>
              </a:ext>
            </a:extLst>
          </p:cNvPr>
          <p:cNvSpPr txBox="1"/>
          <p:nvPr/>
        </p:nvSpPr>
        <p:spPr>
          <a:xfrm>
            <a:off x="847725" y="32388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045285-FF54-4A63-8AF8-615748866B52}"/>
              </a:ext>
            </a:extLst>
          </p:cNvPr>
          <p:cNvSpPr txBox="1"/>
          <p:nvPr/>
        </p:nvSpPr>
        <p:spPr>
          <a:xfrm>
            <a:off x="847725" y="402278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DC9C7-B273-4B14-B01B-1CA16C9C81AC}"/>
              </a:ext>
            </a:extLst>
          </p:cNvPr>
          <p:cNvSpPr txBox="1"/>
          <p:nvPr/>
        </p:nvSpPr>
        <p:spPr>
          <a:xfrm>
            <a:off x="847725" y="477148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B3445-A409-4931-A335-8CF3AE1AFEAA}"/>
              </a:ext>
            </a:extLst>
          </p:cNvPr>
          <p:cNvSpPr txBox="1"/>
          <p:nvPr/>
        </p:nvSpPr>
        <p:spPr>
          <a:xfrm>
            <a:off x="8056851" y="171174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3.12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4244F9-2806-4A66-8C5F-E030F3A51E91}"/>
              </a:ext>
            </a:extLst>
          </p:cNvPr>
          <p:cNvSpPr txBox="1"/>
          <p:nvPr/>
        </p:nvSpPr>
        <p:spPr>
          <a:xfrm>
            <a:off x="8056851" y="2458270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3.50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D428BD-D9C8-455D-935B-8A91BF225226}"/>
              </a:ext>
            </a:extLst>
          </p:cNvPr>
          <p:cNvSpPr txBox="1"/>
          <p:nvPr/>
        </p:nvSpPr>
        <p:spPr>
          <a:xfrm>
            <a:off x="8056851" y="320479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3.98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23E532-DC7A-4059-AE5A-A2F54CF373BC}"/>
              </a:ext>
            </a:extLst>
          </p:cNvPr>
          <p:cNvSpPr txBox="1"/>
          <p:nvPr/>
        </p:nvSpPr>
        <p:spPr>
          <a:xfrm>
            <a:off x="8056851" y="398869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3620D-989A-4653-B6FA-BD662FF50EBE}"/>
              </a:ext>
            </a:extLst>
          </p:cNvPr>
          <p:cNvSpPr txBox="1"/>
          <p:nvPr/>
        </p:nvSpPr>
        <p:spPr>
          <a:xfrm>
            <a:off x="8056851" y="4737402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9C46D97-BF2A-4F03-B1CE-2275664CD0E4}"/>
              </a:ext>
            </a:extLst>
          </p:cNvPr>
          <p:cNvCxnSpPr>
            <a:cxnSpLocks/>
          </p:cNvCxnSpPr>
          <p:nvPr/>
        </p:nvCxnSpPr>
        <p:spPr>
          <a:xfrm>
            <a:off x="9400511" y="1762184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6BBB90C-5573-4BFC-A5B7-CAC2A76DB44C}"/>
              </a:ext>
            </a:extLst>
          </p:cNvPr>
          <p:cNvCxnSpPr>
            <a:cxnSpLocks/>
          </p:cNvCxnSpPr>
          <p:nvPr/>
        </p:nvCxnSpPr>
        <p:spPr>
          <a:xfrm>
            <a:off x="9413211" y="2599688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9ADBF7C-4BB6-4A36-B44D-B39055DBBDD3}"/>
              </a:ext>
            </a:extLst>
          </p:cNvPr>
          <p:cNvCxnSpPr>
            <a:cxnSpLocks/>
          </p:cNvCxnSpPr>
          <p:nvPr/>
        </p:nvCxnSpPr>
        <p:spPr>
          <a:xfrm>
            <a:off x="9430167" y="3452873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305297-09E1-40D2-97A8-621EFDEA1FFA}"/>
              </a:ext>
            </a:extLst>
          </p:cNvPr>
          <p:cNvCxnSpPr>
            <a:cxnSpLocks/>
          </p:cNvCxnSpPr>
          <p:nvPr/>
        </p:nvCxnSpPr>
        <p:spPr>
          <a:xfrm>
            <a:off x="9462712" y="4284647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CB4269-4862-4402-B104-A0FAEAA7ACBB}"/>
              </a:ext>
            </a:extLst>
          </p:cNvPr>
          <p:cNvSpPr txBox="1"/>
          <p:nvPr/>
        </p:nvSpPr>
        <p:spPr>
          <a:xfrm>
            <a:off x="9712902" y="203825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4285A0-3CA5-4816-9A52-79E4CF8499DC}"/>
              </a:ext>
            </a:extLst>
          </p:cNvPr>
          <p:cNvSpPr txBox="1"/>
          <p:nvPr/>
        </p:nvSpPr>
        <p:spPr>
          <a:xfrm>
            <a:off x="9712902" y="2784775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1152A-6E37-4520-B490-CC5E70709445}"/>
              </a:ext>
            </a:extLst>
          </p:cNvPr>
          <p:cNvSpPr txBox="1"/>
          <p:nvPr/>
        </p:nvSpPr>
        <p:spPr>
          <a:xfrm>
            <a:off x="9712902" y="35686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+ 0.36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1D5E4C-6234-42FC-94E6-924B6DE6FB05}"/>
              </a:ext>
            </a:extLst>
          </p:cNvPr>
          <p:cNvSpPr txBox="1"/>
          <p:nvPr/>
        </p:nvSpPr>
        <p:spPr>
          <a:xfrm>
            <a:off x="9712902" y="431738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- 0.04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87DDAD-1C8F-4CB7-BBD7-E874B8D25903}"/>
              </a:ext>
            </a:extLst>
          </p:cNvPr>
          <p:cNvSpPr txBox="1"/>
          <p:nvPr/>
        </p:nvSpPr>
        <p:spPr>
          <a:xfrm>
            <a:off x="3527078" y="5915660"/>
            <a:ext cx="587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꾸준한 성적 향상 후 유지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A2ED546-F778-4561-B55D-7302C4E610E8}"/>
              </a:ext>
            </a:extLst>
          </p:cNvPr>
          <p:cNvSpPr/>
          <p:nvPr/>
        </p:nvSpPr>
        <p:spPr>
          <a:xfrm>
            <a:off x="5662173" y="1764825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3D2845-A7C9-47C5-A54B-5E5928654AD5}"/>
              </a:ext>
            </a:extLst>
          </p:cNvPr>
          <p:cNvSpPr/>
          <p:nvPr/>
        </p:nvSpPr>
        <p:spPr>
          <a:xfrm>
            <a:off x="5601212" y="2507658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386FE1-3EA2-4810-AC67-36A9F126968C}"/>
              </a:ext>
            </a:extLst>
          </p:cNvPr>
          <p:cNvSpPr/>
          <p:nvPr/>
        </p:nvSpPr>
        <p:spPr>
          <a:xfrm>
            <a:off x="5762333" y="3325889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B066C8-2500-4EF4-BBA3-E8B7C693D7A4}"/>
              </a:ext>
            </a:extLst>
          </p:cNvPr>
          <p:cNvSpPr/>
          <p:nvPr/>
        </p:nvSpPr>
        <p:spPr>
          <a:xfrm>
            <a:off x="5630166" y="4094230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C9B833-0E21-43E2-8EA3-3B8408DCB3F3}"/>
              </a:ext>
            </a:extLst>
          </p:cNvPr>
          <p:cNvSpPr/>
          <p:nvPr/>
        </p:nvSpPr>
        <p:spPr>
          <a:xfrm>
            <a:off x="5582276" y="4794757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85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996</Words>
  <Application>Microsoft Office PowerPoint</Application>
  <PresentationFormat>와이드스크린</PresentationFormat>
  <Paragraphs>142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에스코어 드림 3 Light</vt:lpstr>
      <vt:lpstr>에스코어 드림 4 Regular</vt:lpstr>
      <vt:lpstr>에스코어 드림 7 ExtraBold</vt:lpstr>
      <vt:lpstr>Arial</vt:lpstr>
      <vt:lpstr>맑은 고딕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콘셉트 - 학과 관련 지식이 없이 입학 후, 학과 내용을 잘 따라가지 못함 - 학습 활동을 꾸준히 하여, 많은 성취를 이룸 구성 목차 - 나의 입학 생활 : 입학하며 생긴 고민을 나누며, 공감대 형성 - 이력 소개 : 비교과 활동 이력 및 대회 수상 내역 소개 - 자기 계발 : 학교의 비교과 활동 중 유익한 강의/활동 소개 - 학습 계획 관리 : 학습 스케쥴러 및 블로그를 통한 교과학습법 안내 특징 및 장점 - 접근성 : 학교 제공 활동을 통한 자기계발로, 쉽게 이용할 수 있음 - 계단형 : 쌓아나간 활동들의 성과를 모아볼 수 있음 기대효과 - 프로그램 참여율 향상 : 비교과 프로그램의 장점을 알아, 참여도가 향상됨 - 적극적 태도 형성 : 대/내외 활동의 참여를 위한 동기 부여 활용방안 - Git : 활동 이력을 정리하고 저장할 수 있는 서비스, 자신의 활동 이력또한 표시 - 비교과 마일리지 : 학습의 성취를 보여주며, 장학금 획득으로 성과의 즐거움을 배울 수 있음 </dc:title>
  <dc:creator>황진주</dc:creator>
  <cp:lastModifiedBy>황진주</cp:lastModifiedBy>
  <cp:revision>7</cp:revision>
  <dcterms:created xsi:type="dcterms:W3CDTF">2021-07-30T14:28:17Z</dcterms:created>
  <dcterms:modified xsi:type="dcterms:W3CDTF">2021-08-09T06:33:51Z</dcterms:modified>
</cp:coreProperties>
</file>